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76" r:id="rId7"/>
    <p:sldId id="261" r:id="rId8"/>
    <p:sldId id="264" r:id="rId9"/>
    <p:sldId id="288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A107856-5554-42FB-B03E-39F5DBC370BA}" styleName="Средний стиль 4 -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8" d="100"/>
          <a:sy n="68" d="100"/>
        </p:scale>
        <p:origin x="-1224" y="-87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19.04.2014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19.04.2014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19.04.2014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19.04.2014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19.04.2014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19.04.2014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19.04.2014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19.04.2014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19.04.2014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19.04.2014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19.04.2014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19.04.2014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53906" y="5229200"/>
            <a:ext cx="3992231" cy="1143000"/>
          </a:xfrm>
        </p:spPr>
        <p:txBody>
          <a:bodyPr/>
          <a:lstStyle/>
          <a:p>
            <a:pPr marL="0" indent="0" algn="ctr">
              <a:buNone/>
            </a:pPr>
            <a:r>
              <a:rPr lang="ru-RU" sz="2800" smtClean="0">
                <a:solidFill>
                  <a:schemeClr val="tx1"/>
                </a:solidFill>
                <a:latin typeface="Bookman Old Style" panose="02050604050505020204" pitchFamily="18" charset="0"/>
              </a:rPr>
              <a:t>Спорт-против </a:t>
            </a:r>
            <a:r>
              <a:rPr lang="ru-RU" sz="2800" smtClean="0">
                <a:solidFill>
                  <a:schemeClr val="tx1"/>
                </a:solidFill>
                <a:latin typeface="Bookman Old Style" panose="02050604050505020204" pitchFamily="18" charset="0"/>
              </a:rPr>
              <a:t>наркотиков!</a:t>
            </a:r>
            <a:endParaRPr lang="ru-RU" sz="2800" dirty="0">
              <a:solidFill>
                <a:schemeClr val="tx1"/>
              </a:solidFill>
              <a:latin typeface="Bookman Old Style" panose="02050604050505020204" pitchFamily="18" charset="0"/>
            </a:endParaRPr>
          </a:p>
        </p:txBody>
      </p:sp>
      <p:pic>
        <p:nvPicPr>
          <p:cNvPr id="1026" name="Picture 2" descr="C:\Documents and Settings\Kerdman\Рабочий стол\Соревнования\DSCN5172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56356" y="1196752"/>
            <a:ext cx="3494784" cy="262165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 descr="E:\фото 2013-2014\Фото-007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4077072"/>
            <a:ext cx="3384376" cy="253828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C:\Documents and Settings\Kerdman\Рабочий стол\Соревнования\DSCN5202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1232756"/>
            <a:ext cx="3579980" cy="268498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15528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1484784"/>
            <a:ext cx="8524181" cy="1039427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28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Лучшая  утренняя гигиеническая зарядка</a:t>
            </a:r>
            <a:endParaRPr lang="ru-RU" sz="28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anose="02050604050505020204" pitchFamily="18" charset="0"/>
            </a:endParaRPr>
          </a:p>
        </p:txBody>
      </p:sp>
      <p:pic>
        <p:nvPicPr>
          <p:cNvPr id="2050" name="Picture 2" descr="C:\Documents and Settings\Kerdman\Рабочий стол\Соревнования\DSCN5216.jpg"/>
          <p:cNvPicPr>
            <a:picLocks noGrp="1" noChangeAspect="1" noChangeArrowheads="1"/>
          </p:cNvPicPr>
          <p:nvPr>
            <p:ph sz="quarter" idx="13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56" t="8498" r="6371" b="6072"/>
          <a:stretch/>
        </p:blipFill>
        <p:spPr bwMode="auto">
          <a:xfrm>
            <a:off x="251520" y="2744924"/>
            <a:ext cx="4071657" cy="298833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Documents and Settings\Kerdman\Рабочий стол\Соревнования\DSCN522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2708920"/>
            <a:ext cx="4131693" cy="295232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349809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 descr="C:\Documents and Settings\Kerdman\Рабочий стол\Соревнования\DSCN515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8568" y="2348878"/>
            <a:ext cx="4032449" cy="302433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C:\Documents and Settings\Kerdman\Рабочий стол\Соревнования\DSCN5163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64" t="9576" r="5817" b="4606"/>
          <a:stretch/>
        </p:blipFill>
        <p:spPr bwMode="auto">
          <a:xfrm>
            <a:off x="453229" y="2402885"/>
            <a:ext cx="3960443" cy="2970331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2275380" y="1412776"/>
            <a:ext cx="5132040" cy="753264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 smtClean="0">
                <a:latin typeface="Bookman Old Style" panose="02050604050505020204" pitchFamily="18" charset="0"/>
              </a:rPr>
              <a:t>Я с ракеткой!</a:t>
            </a:r>
            <a:endParaRPr lang="ru-RU" sz="2800" b="1" dirty="0"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115430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9449" y="2060848"/>
            <a:ext cx="2965583" cy="1143000"/>
          </a:xfrm>
        </p:spPr>
        <p:txBody>
          <a:bodyPr/>
          <a:lstStyle/>
          <a:p>
            <a:pPr marL="0" indent="0" algn="ctr">
              <a:buNone/>
            </a:pPr>
            <a:r>
              <a:rPr lang="ru-RU" sz="28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Турнир </a:t>
            </a:r>
            <a:br>
              <a:rPr lang="ru-RU" sz="28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</a:br>
            <a:r>
              <a:rPr lang="ru-RU" sz="28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по шахматам</a:t>
            </a:r>
            <a:endParaRPr lang="ru-RU" sz="28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anose="02050604050505020204" pitchFamily="18" charset="0"/>
            </a:endParaRPr>
          </a:p>
        </p:txBody>
      </p:sp>
      <p:pic>
        <p:nvPicPr>
          <p:cNvPr id="4098" name="Picture 2" descr="C:\Documents and Settings\Kerdman\Рабочий стол\Соревнования\DSCN5296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5856" y="1988840"/>
            <a:ext cx="5421969" cy="4123719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Documents and Settings\Kerdman\Рабочий стол\Соревнования\DSCN529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4005064"/>
            <a:ext cx="2453411" cy="203904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738863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03648" y="1098068"/>
            <a:ext cx="6512511" cy="1143000"/>
          </a:xfrm>
        </p:spPr>
        <p:txBody>
          <a:bodyPr/>
          <a:lstStyle/>
          <a:p>
            <a:pPr algn="ctr"/>
            <a:r>
              <a:rPr lang="ru-RU" sz="28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Соревнования по волейболу</a:t>
            </a:r>
            <a:endParaRPr lang="ru-RU" sz="28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anose="02050604050505020204" pitchFamily="18" charset="0"/>
            </a:endParaRPr>
          </a:p>
        </p:txBody>
      </p:sp>
      <p:pic>
        <p:nvPicPr>
          <p:cNvPr id="5122" name="Picture 2" descr="C:\Documents and Settings\Kerdman\Рабочий стол\Соревнования\DSCN5298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23528" y="2227534"/>
            <a:ext cx="4194242" cy="314568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C:\Documents and Settings\Kerdman\Рабочий стол\Соревнования\DSCN529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290" y="2241068"/>
            <a:ext cx="4080186" cy="306014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752084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7524" y="908720"/>
            <a:ext cx="8568952" cy="1143000"/>
          </a:xfrm>
        </p:spPr>
        <p:txBody>
          <a:bodyPr/>
          <a:lstStyle/>
          <a:p>
            <a:pPr algn="ctr"/>
            <a:r>
              <a:rPr lang="ru-RU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5000" endA="300" endPos="45500" dir="5400000" sy="-100000" algn="bl" rotWithShape="0"/>
                </a:effectLst>
                <a:latin typeface="Bookman Old Style" panose="02050604050505020204" pitchFamily="18" charset="0"/>
              </a:rPr>
              <a:t>Летний пришкольный лагерь</a:t>
            </a:r>
            <a:endParaRPr lang="ru-RU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6350" stA="55000" endA="300" endPos="45500" dir="5400000" sy="-100000" algn="bl" rotWithShape="0"/>
              </a:effectLst>
              <a:latin typeface="Bookman Old Style" panose="02050604050505020204" pitchFamily="18" charset="0"/>
            </a:endParaRPr>
          </a:p>
        </p:txBody>
      </p:sp>
      <p:pic>
        <p:nvPicPr>
          <p:cNvPr id="5122" name="Picture 2" descr="F:\SAM_2851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12650"/>
          <a:stretch/>
        </p:blipFill>
        <p:spPr bwMode="auto">
          <a:xfrm>
            <a:off x="1043608" y="1913809"/>
            <a:ext cx="7056784" cy="462305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888278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1681198"/>
            <a:ext cx="8352928" cy="114300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8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Лучший коллаж </a:t>
            </a:r>
            <a:br>
              <a:rPr lang="ru-RU" sz="28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</a:br>
            <a:r>
              <a:rPr lang="ru-RU" sz="28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«Здоровым-быть здорово!»</a:t>
            </a:r>
            <a:endParaRPr lang="ru-RU" sz="28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anose="02050604050505020204" pitchFamily="18" charset="0"/>
            </a:endParaRPr>
          </a:p>
        </p:txBody>
      </p:sp>
      <p:pic>
        <p:nvPicPr>
          <p:cNvPr id="6146" name="Picture 2" descr="C:\Documents and Settings\Kerdman\Рабочий стол\Соревнования\DSCN5311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938409"/>
            <a:ext cx="3813662" cy="286024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 descr="C:\Documents and Settings\Kerdman\Рабочий стол\Соревнования\DSCN530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2846327"/>
            <a:ext cx="3936438" cy="295232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396932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35696" y="908720"/>
            <a:ext cx="6008455" cy="720080"/>
          </a:xfrm>
        </p:spPr>
        <p:txBody>
          <a:bodyPr>
            <a:noAutofit/>
          </a:bodyPr>
          <a:lstStyle/>
          <a:p>
            <a:pPr algn="ctr"/>
            <a:r>
              <a:rPr lang="ru-RU" sz="28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Живи здраво - это здорово!</a:t>
            </a:r>
            <a:br>
              <a:rPr lang="ru-RU" sz="28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</a:br>
            <a:endParaRPr lang="ru-RU" sz="28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anose="02050604050505020204" pitchFamily="18" charset="0"/>
            </a:endParaRPr>
          </a:p>
        </p:txBody>
      </p:sp>
      <p:pic>
        <p:nvPicPr>
          <p:cNvPr id="9218" name="Picture 2" descr="C:\Documents and Settings\Kerdman\Рабочий стол\Соревнования\DSCN5246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428981" y="4293874"/>
            <a:ext cx="3025080" cy="2269299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E:\фото 2013-2014\IMG_829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2784" y="1587130"/>
            <a:ext cx="3072341" cy="230425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E:\фото 2013-2014\IMG_8290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5074" y="4277110"/>
            <a:ext cx="2990993" cy="224324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F:\DSC_0014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6393" y="1587130"/>
            <a:ext cx="3168353" cy="211223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525060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E:\фото 2013-2014\DSC_012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1484784"/>
            <a:ext cx="7454640" cy="496976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747981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185</TotalTime>
  <Words>26</Words>
  <Application>Microsoft Office PowerPoint</Application>
  <PresentationFormat>Экран (4:3)</PresentationFormat>
  <Paragraphs>8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Воздушный поток</vt:lpstr>
      <vt:lpstr>Спорт-против наркотиков!</vt:lpstr>
      <vt:lpstr>Лучшая  утренняя гигиеническая зарядка</vt:lpstr>
      <vt:lpstr>Презентация PowerPoint</vt:lpstr>
      <vt:lpstr>Турнир  по шахматам</vt:lpstr>
      <vt:lpstr>Соревнования по волейболу</vt:lpstr>
      <vt:lpstr>Летний пришкольный лагерь</vt:lpstr>
      <vt:lpstr>Лучший коллаж  «Здоровым-быть здорово!»</vt:lpstr>
      <vt:lpstr>Живи здраво - это здорово! 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Спорт-против наркотиков</dc:title>
  <cp:lastModifiedBy>Елена Викторовна Толмачева</cp:lastModifiedBy>
  <cp:revision>26</cp:revision>
  <dcterms:modified xsi:type="dcterms:W3CDTF">2014-04-19T05:04:08Z</dcterms:modified>
</cp:coreProperties>
</file>